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0691813" cy="7559675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C64B17-7078-D283-6E49-C1713C1152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36477" y="1237197"/>
            <a:ext cx="8018860" cy="2631887"/>
          </a:xfrm>
        </p:spPr>
        <p:txBody>
          <a:bodyPr anchor="b"/>
          <a:lstStyle>
            <a:lvl1pPr algn="ctr">
              <a:defRPr sz="526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A0E36E9-9940-DD3A-84F6-CD0FFC7C6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105"/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217A6C-286D-028F-9A5A-B4F70391E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057A09-BC90-2CC3-56E2-27E0ACB7D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D2829F-6B17-2B3F-D40C-768DB9C4A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539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2E4D65-AF35-68D5-1898-8B0EF6E64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8AAF09-224B-657B-A670-C734FEA83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F213C7-F95F-9E71-A66F-8AA195289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B612EC-5B35-5B06-B302-3C83BC5F8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CA3013-8858-5365-671A-9D0852EF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1614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93B3BA-902B-E2FF-423E-376010F8E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526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D6CE65-5B92-8346-D57A-C10A23F377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1pPr>
            <a:lvl2pPr marL="400964" indent="0">
              <a:buNone/>
              <a:defRPr sz="1754">
                <a:solidFill>
                  <a:schemeClr val="tx1">
                    <a:tint val="82000"/>
                  </a:schemeClr>
                </a:solidFill>
              </a:defRPr>
            </a:lvl2pPr>
            <a:lvl3pPr marL="801929" indent="0">
              <a:buNone/>
              <a:defRPr sz="1579">
                <a:solidFill>
                  <a:schemeClr val="tx1">
                    <a:tint val="82000"/>
                  </a:schemeClr>
                </a:solidFill>
              </a:defRPr>
            </a:lvl3pPr>
            <a:lvl4pPr marL="1202893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4pPr>
            <a:lvl5pPr marL="1603858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5pPr>
            <a:lvl6pPr marL="2004822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6pPr>
            <a:lvl7pPr marL="2405786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7pPr>
            <a:lvl8pPr marL="2806751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8pPr>
            <a:lvl9pPr marL="3207715" indent="0">
              <a:buNone/>
              <a:defRPr sz="140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C74F10B-3670-A198-C44D-FC1007217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7FB482F-1B99-F003-5A57-F3C554036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109138-6980-0681-C0E4-EF7C3D363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654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9570C1-C8F5-CC07-A134-EB44F29E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C9CD3F6-E9BF-791A-6958-0B8FEBF57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5063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E97D6C1-EBBB-B469-B445-A6A0A77FF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12731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AB6C36-0BC1-AD1C-0A06-B38D771C6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5A11A6E-C84F-899D-F848-CC9C50D71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59CD931-9557-FBDB-3D37-2F35EE3E9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42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731790-0422-1A8C-12FD-976F3F8B6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6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A600643-D2BD-C44B-0162-EF3674B90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455" y="1853171"/>
            <a:ext cx="4523138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CECABE-7EA5-D99B-ACEA-BB2DAEDF0B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6455" y="2761381"/>
            <a:ext cx="4523138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16F16FE-3053-1D98-22D3-581C291AF3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105" b="1"/>
            </a:lvl1pPr>
            <a:lvl2pPr marL="400964" indent="0">
              <a:buNone/>
              <a:defRPr sz="1754" b="1"/>
            </a:lvl2pPr>
            <a:lvl3pPr marL="801929" indent="0">
              <a:buNone/>
              <a:defRPr sz="1579" b="1"/>
            </a:lvl3pPr>
            <a:lvl4pPr marL="1202893" indent="0">
              <a:buNone/>
              <a:defRPr sz="1403" b="1"/>
            </a:lvl4pPr>
            <a:lvl5pPr marL="1603858" indent="0">
              <a:buNone/>
              <a:defRPr sz="1403" b="1"/>
            </a:lvl5pPr>
            <a:lvl6pPr marL="2004822" indent="0">
              <a:buNone/>
              <a:defRPr sz="1403" b="1"/>
            </a:lvl6pPr>
            <a:lvl7pPr marL="2405786" indent="0">
              <a:buNone/>
              <a:defRPr sz="1403" b="1"/>
            </a:lvl7pPr>
            <a:lvl8pPr marL="2806751" indent="0">
              <a:buNone/>
              <a:defRPr sz="1403" b="1"/>
            </a:lvl8pPr>
            <a:lvl9pPr marL="3207715" indent="0">
              <a:buNone/>
              <a:defRPr sz="140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114B303-BAAB-BA54-D1F5-CF5168E323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954479E-5657-5B3B-32C8-A48D7092C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3E30905-D541-EF5D-C6B3-8B7BEC217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86397B7-C240-DCED-47CA-7DE623DDA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223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F3688-A500-6872-ACB1-83DD0A759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F3719AE-EB1D-D0FE-68AB-EC779DEAD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A4B850-5B6B-9298-8A74-2B5730FA1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5B52382-5006-964C-B84E-98DDAA23C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9166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473894B-DB89-ABC2-0951-0C335DA16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3E5FDF2-0AB5-A98B-9CDD-35095FD88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5E95BB7-607C-B490-E807-5C8920B2C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853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31314A-515E-8E24-6B75-169EA9BF6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1D8B6E-EFC4-F002-AC7D-D7AADC960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2806"/>
            </a:lvl1pPr>
            <a:lvl2pPr>
              <a:defRPr sz="2456"/>
            </a:lvl2pPr>
            <a:lvl3pPr>
              <a:defRPr sz="2105"/>
            </a:lvl3pPr>
            <a:lvl4pPr>
              <a:defRPr sz="1754"/>
            </a:lvl4pPr>
            <a:lvl5pPr>
              <a:defRPr sz="1754"/>
            </a:lvl5pPr>
            <a:lvl6pPr>
              <a:defRPr sz="1754"/>
            </a:lvl6pPr>
            <a:lvl7pPr>
              <a:defRPr sz="1754"/>
            </a:lvl7pPr>
            <a:lvl8pPr>
              <a:defRPr sz="1754"/>
            </a:lvl8pPr>
            <a:lvl9pPr>
              <a:defRPr sz="1754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416DC9A-D323-A221-F70E-432ACA95C7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F263BC-35DA-581A-A17A-F5723A71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E8F4C9-7069-458B-549A-CE5F1CE7D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BC86266-4162-4B74-D837-9DB898293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3550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EF535B-1AC6-278A-45F0-7A2570A4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2806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BCB8D81-DEE4-1317-6CCE-671746ED006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 marL="0" indent="0">
              <a:buNone/>
              <a:defRPr sz="2806"/>
            </a:lvl1pPr>
            <a:lvl2pPr marL="400964" indent="0">
              <a:buNone/>
              <a:defRPr sz="2456"/>
            </a:lvl2pPr>
            <a:lvl3pPr marL="801929" indent="0">
              <a:buNone/>
              <a:defRPr sz="2105"/>
            </a:lvl3pPr>
            <a:lvl4pPr marL="1202893" indent="0">
              <a:buNone/>
              <a:defRPr sz="1754"/>
            </a:lvl4pPr>
            <a:lvl5pPr marL="1603858" indent="0">
              <a:buNone/>
              <a:defRPr sz="1754"/>
            </a:lvl5pPr>
            <a:lvl6pPr marL="2004822" indent="0">
              <a:buNone/>
              <a:defRPr sz="1754"/>
            </a:lvl6pPr>
            <a:lvl7pPr marL="2405786" indent="0">
              <a:buNone/>
              <a:defRPr sz="1754"/>
            </a:lvl7pPr>
            <a:lvl8pPr marL="2806751" indent="0">
              <a:buNone/>
              <a:defRPr sz="1754"/>
            </a:lvl8pPr>
            <a:lvl9pPr marL="3207715" indent="0">
              <a:buNone/>
              <a:defRPr sz="1754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275D153-D5A6-D568-2B2A-3195C22A8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403"/>
            </a:lvl1pPr>
            <a:lvl2pPr marL="400964" indent="0">
              <a:buNone/>
              <a:defRPr sz="1228"/>
            </a:lvl2pPr>
            <a:lvl3pPr marL="801929" indent="0">
              <a:buNone/>
              <a:defRPr sz="1052"/>
            </a:lvl3pPr>
            <a:lvl4pPr marL="1202893" indent="0">
              <a:buNone/>
              <a:defRPr sz="877"/>
            </a:lvl4pPr>
            <a:lvl5pPr marL="1603858" indent="0">
              <a:buNone/>
              <a:defRPr sz="877"/>
            </a:lvl5pPr>
            <a:lvl6pPr marL="2004822" indent="0">
              <a:buNone/>
              <a:defRPr sz="877"/>
            </a:lvl6pPr>
            <a:lvl7pPr marL="2405786" indent="0">
              <a:buNone/>
              <a:defRPr sz="877"/>
            </a:lvl7pPr>
            <a:lvl8pPr marL="2806751" indent="0">
              <a:buNone/>
              <a:defRPr sz="877"/>
            </a:lvl8pPr>
            <a:lvl9pPr marL="3207715" indent="0">
              <a:buNone/>
              <a:defRPr sz="877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72795D6-C081-604E-7EE4-C2078518D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5D153DF-A81C-D8CC-0F6B-B267FF0F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329CB6-ECC0-E602-42DD-335E0C364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69217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C503F5-1148-24D6-06DB-A1B00203F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9699F4-FB0A-4735-CB0C-7A5463E35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0A0FF85-8270-6D2E-8481-399510147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846E66-1A07-626F-D879-85CAFA861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F1FA3B4-71F4-0317-3A4F-14F940B49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69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E0144BE-8324-F8A0-4CD6-73AC74BF24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B4D9E2-02D5-1900-1F02-779C6537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C38291-C25B-F22E-2270-9523EE35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A58FA52-C57B-A2B1-46CD-2AD34781F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F7BA6-28C9-791E-07F4-FAA5127A4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176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E4E171A-AF89-E1E8-8774-950986D0F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63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6C30F8B-C5A4-662D-DCC5-EBD124CAFC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063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ED34B1D-B488-510D-84E7-EF5A376AD8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81F505-A6ED-49FD-874D-0E1CFB670966}" type="datetimeFigureOut">
              <a:rPr lang="fr-FR" smtClean="0"/>
              <a:t>03/11/2026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DC33455-815D-02F3-38E7-90110039A9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41664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E0F617-F9DC-E7DF-5096-A8D289B13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E1FE4D-7F03-4B16-A698-D20F29E7CA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2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801929" rtl="0" eaLnBrk="1" latinLnBrk="0" hangingPunct="1">
        <a:lnSpc>
          <a:spcPct val="90000"/>
        </a:lnSpc>
        <a:spcBef>
          <a:spcPct val="0"/>
        </a:spcBef>
        <a:buNone/>
        <a:defRPr sz="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0482" indent="-200482" algn="l" defTabSz="801929" rtl="0" eaLnBrk="1" latinLnBrk="0" hangingPunct="1">
        <a:lnSpc>
          <a:spcPct val="90000"/>
        </a:lnSpc>
        <a:spcBef>
          <a:spcPts val="877"/>
        </a:spcBef>
        <a:buFont typeface="Arial" panose="020B0604020202020204" pitchFamily="34" charset="0"/>
        <a:buChar char="•"/>
        <a:defRPr sz="2456" kern="1200">
          <a:solidFill>
            <a:schemeClr val="tx1"/>
          </a:solidFill>
          <a:latin typeface="+mn-lt"/>
          <a:ea typeface="+mn-ea"/>
          <a:cs typeface="+mn-cs"/>
        </a:defRPr>
      </a:lvl1pPr>
      <a:lvl2pPr marL="60144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02411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754" kern="1200">
          <a:solidFill>
            <a:schemeClr val="tx1"/>
          </a:solidFill>
          <a:latin typeface="+mn-lt"/>
          <a:ea typeface="+mn-ea"/>
          <a:cs typeface="+mn-cs"/>
        </a:defRPr>
      </a:lvl3pPr>
      <a:lvl4pPr marL="1403375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804340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205304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606269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3007233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408197" indent="-200482" algn="l" defTabSz="801929" rtl="0" eaLnBrk="1" latinLnBrk="0" hangingPunct="1">
        <a:lnSpc>
          <a:spcPct val="90000"/>
        </a:lnSpc>
        <a:spcBef>
          <a:spcPts val="439"/>
        </a:spcBef>
        <a:buFont typeface="Arial" panose="020B0604020202020204" pitchFamily="34" charset="0"/>
        <a:buChar char="•"/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1pPr>
      <a:lvl2pPr marL="400964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2pPr>
      <a:lvl3pPr marL="801929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3pPr>
      <a:lvl4pPr marL="1202893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4pPr>
      <a:lvl5pPr marL="1603858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5pPr>
      <a:lvl6pPr marL="2004822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6pPr>
      <a:lvl7pPr marL="2405786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7pPr>
      <a:lvl8pPr marL="2806751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8pPr>
      <a:lvl9pPr marL="3207715" algn="l" defTabSz="801929" rtl="0" eaLnBrk="1" latinLnBrk="0" hangingPunct="1">
        <a:defRPr sz="15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3B1E6F-1A15-1744-71F6-6B1FFA433EB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284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31E01C9-3D78-4D6A-1BD6-C3E75F2D4FC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91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62BAEF-54F0-4210-B3BF-D3AA3296D5C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24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3A519AC-6894-4134-F985-9F2D0E651CE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65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A48E7B7-AECD-9CC7-9625-FA01050923D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066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E83B8EA-F01A-EF3F-B564-2B0B6CAC86C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3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4CE8436-5852-4589-00E1-910AED7CAA2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23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14A851-9F24-CC43-B771-AB4353BC9FB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3003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EC5655B-F59D-309A-4323-B7B1347765C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87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5F115F8-610C-0C79-9981-B8AB2092070C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49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EAD9FE2-F481-639E-AEF1-59E1B3A7134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882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CE1B27D-B8CE-6451-BAC7-830602B9D69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539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085266E-DCE7-AA46-FD8F-BD55FC939BB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1945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00F3CDB-561E-3565-5025-298ECC48765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20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5669234-749C-B106-2376-0CF8ACD4D38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282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D59F086-B3F3-25A5-30F1-BD1C3B68C7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8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DCF1DE-E91D-5CE3-1177-5E2295DE397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91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3E526C8-8B74-FB37-10A3-844806B5976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19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F9F9D8-FCC0-5D4E-20AD-DB31AD447E0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319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7E7C4EF-37E3-1FEF-B30C-A525F686A58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12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24444C1-D0CC-9410-B9B0-598BB4EE0B0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877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EA825D-7485-1D20-527D-DDD6B3478E5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37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B490CCE-A325-62C4-91FD-0413A89F82E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276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D5D6B2A-BA32-44C4-56F7-E1C0DDE34DD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91813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9487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Personnalisé</PresentationFormat>
  <Paragraphs>0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8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Antoine SIMON</dc:creator>
  <cp:lastModifiedBy>Antoine SIMON</cp:lastModifiedBy>
  <cp:revision>1</cp:revision>
  <dcterms:created xsi:type="dcterms:W3CDTF">2026-11-03T01:02:50Z</dcterms:created>
  <dcterms:modified xsi:type="dcterms:W3CDTF">2026-11-03T01:02:50Z</dcterms:modified>
</cp:coreProperties>
</file>